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1500098" y="516835"/>
            <a:ext cx="13735879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070" y="1959736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44" y="1959735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2012245" y="2037522"/>
            <a:ext cx="9497268" cy="7577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94861" y="3369365"/>
            <a:ext cx="9073040" cy="54665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25557" y="2196548"/>
            <a:ext cx="9421539" cy="59877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107096" y="3160643"/>
            <a:ext cx="9124121" cy="75537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27174" y="10535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95470"/>
              </p:ext>
            </p:extLst>
          </p:nvPr>
        </p:nvGraphicFramePr>
        <p:xfrm>
          <a:off x="1641520" y="837789"/>
          <a:ext cx="10373144" cy="3155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5438661" imgH="1647608" progId="Visio.Drawing.15">
                  <p:embed/>
                </p:oleObj>
              </mc:Choice>
              <mc:Fallback>
                <p:oleObj name="Visio" r:id="rId3" imgW="5438661" imgH="16476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520" y="837789"/>
                        <a:ext cx="10373144" cy="3155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2206" y="1399951"/>
            <a:ext cx="2031141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5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1" y="3007994"/>
            <a:ext cx="5013695" cy="2926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54" y="763763"/>
            <a:ext cx="2640272" cy="1496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29" y="763763"/>
            <a:ext cx="2640272" cy="149615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478845" y="1381913"/>
            <a:ext cx="2145059" cy="314196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806332" y="1986929"/>
            <a:ext cx="2752300" cy="29918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575977" y="1528392"/>
            <a:ext cx="2600410" cy="299548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935705" y="1705047"/>
            <a:ext cx="1870627" cy="32737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94" y="3619137"/>
            <a:ext cx="2640272" cy="1493982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4806333" y="4076986"/>
            <a:ext cx="4585174" cy="9017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575977" y="3740102"/>
            <a:ext cx="4422430" cy="78377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406593" y="457715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39" name="文本框 38"/>
          <p:cNvSpPr txBox="1"/>
          <p:nvPr/>
        </p:nvSpPr>
        <p:spPr>
          <a:xfrm>
            <a:off x="3701247" y="1281870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0032830" y="36335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1" name="文本框 40"/>
          <p:cNvSpPr txBox="1"/>
          <p:nvPr/>
        </p:nvSpPr>
        <p:spPr>
          <a:xfrm>
            <a:off x="8239167" y="1380463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3" name="文本框 42"/>
          <p:cNvSpPr txBox="1"/>
          <p:nvPr/>
        </p:nvSpPr>
        <p:spPr>
          <a:xfrm>
            <a:off x="4806332" y="502330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992269" y="14329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5" name="文本框 44"/>
          <p:cNvSpPr txBox="1"/>
          <p:nvPr/>
        </p:nvSpPr>
        <p:spPr>
          <a:xfrm>
            <a:off x="9366622" y="41581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6" name="文本框 45"/>
          <p:cNvSpPr txBox="1"/>
          <p:nvPr/>
        </p:nvSpPr>
        <p:spPr>
          <a:xfrm>
            <a:off x="7524392" y="16807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26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297</Words>
  <Application>Microsoft Office PowerPoint</Application>
  <PresentationFormat>宽屏</PresentationFormat>
  <Paragraphs>167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78</cp:revision>
  <dcterms:created xsi:type="dcterms:W3CDTF">2019-10-14T03:56:44Z</dcterms:created>
  <dcterms:modified xsi:type="dcterms:W3CDTF">2019-12-24T10:57:15Z</dcterms:modified>
</cp:coreProperties>
</file>